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192" y="7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00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2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2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60E46-5212-DB8E-8547-63AFB5D6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3289539-360D-D464-C5CC-B5EA4D4B9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190164" y="489587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F6809101-A272-BEB3-7EE8-D15ECCAB0E74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8BFCA9B5-B2FC-A160-AFC4-6AA0C9614769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CF4DB082-2C22-B0C2-5EF7-00D500AC2732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B941FB-EA2C-B735-66B4-6F5A3C8C790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2EDA6E-6ACB-4F93-5D74-0E4376262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1196947" y="4195001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CB5B5-BC48-CC41-99D1-B881E2579047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E86B0-E992-B510-7AFA-7C33C01DF9D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C95C-5B3D-FF82-7958-D8658D25ACE9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9AB-5255-7F2D-0851-226027C96204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4829-8A84-8B6C-0066-9998F74DDBA4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42E7-66EF-6FED-DB71-B3E57453CA4E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72DFB-314D-4FE6-065E-A22E9F5D4979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B5AB9-AB61-2C61-A518-875FBAA49947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0AE44-33FE-87B8-FC3E-1DD6913F0450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EB2DE-E19D-A5F7-EB53-C9B4315E58B4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9EAC2-1F55-F495-93EC-5ED9A96C5A6A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DE4B-568F-7E95-B2E2-975EF45FCC72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6CA3-619F-FB74-715B-29A835499FAB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3D898-63F6-8F2F-CD8A-1A83FF0A818C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3EE75-240E-B605-16C8-70967CF0B53A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203B-7B7E-C37B-5FF3-4D8C480F0C04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413B5-291F-38DA-B1EC-440656A71947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D921C-D88C-4886-A001-655886BA54A2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559D5-83EA-6B74-FFCD-D1D3B8DBD09D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5BD-EA6F-E773-EFC6-6756822E1CEC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78F874-C3D4-8D61-40C2-52EC6C4CF148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FA27C199-9918-252E-AB7E-CDB3198E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2DFBAC5-FC50-9146-52C9-EE81CCBF4B0A}"/>
              </a:ext>
            </a:extLst>
          </p:cNvPr>
          <p:cNvSpPr/>
          <p:nvPr/>
        </p:nvSpPr>
        <p:spPr>
          <a:xfrm>
            <a:off x="3195578" y="4858338"/>
            <a:ext cx="1550450" cy="609600"/>
          </a:xfrm>
          <a:prstGeom prst="wedgeRoundRectCallout">
            <a:avLst>
              <a:gd name="adj1" fmla="val -121199"/>
              <a:gd name="adj2" fmla="val 855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1K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C790C6D9-495F-7A4E-78F4-26514CF41632}"/>
              </a:ext>
            </a:extLst>
          </p:cNvPr>
          <p:cNvSpPr/>
          <p:nvPr/>
        </p:nvSpPr>
        <p:spPr>
          <a:xfrm>
            <a:off x="2454539" y="4228579"/>
            <a:ext cx="1550450" cy="609600"/>
          </a:xfrm>
          <a:prstGeom prst="wedgeRoundRectCallout">
            <a:avLst>
              <a:gd name="adj1" fmla="val -87395"/>
              <a:gd name="adj2" fmla="val 153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95DC-AE26-545E-74D4-E3346C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7" y="1637239"/>
            <a:ext cx="5206435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80D74-ED88-3BB7-0C09-5E8A2531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41" y="1637239"/>
            <a:ext cx="5744377" cy="442974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23871A9-50F4-1DCA-FCEE-FB79EEE78E37}"/>
              </a:ext>
            </a:extLst>
          </p:cNvPr>
          <p:cNvSpPr/>
          <p:nvPr/>
        </p:nvSpPr>
        <p:spPr>
          <a:xfrm>
            <a:off x="8750320" y="2243254"/>
            <a:ext cx="2099816" cy="609600"/>
          </a:xfrm>
          <a:prstGeom prst="wedgeRoundRectCallout">
            <a:avLst>
              <a:gd name="adj1" fmla="val -40014"/>
              <a:gd name="adj2" fmla="val 168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App</a:t>
            </a:r>
          </a:p>
          <a:p>
            <a:pPr algn="ctr"/>
            <a:r>
              <a:rPr lang="en-US" dirty="0"/>
              <a:t>Resistances Here</a:t>
            </a:r>
          </a:p>
        </p:txBody>
      </p:sp>
    </p:spTree>
    <p:extLst>
      <p:ext uri="{BB962C8B-B14F-4D97-AF65-F5344CB8AC3E}">
        <p14:creationId xmlns:p14="http://schemas.microsoft.com/office/powerpoint/2010/main" val="19990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C264C4-B85F-09F7-9CF7-B0CEE0D62C9E}"/>
              </a:ext>
            </a:extLst>
          </p:cNvPr>
          <p:cNvSpPr/>
          <p:nvPr/>
        </p:nvSpPr>
        <p:spPr>
          <a:xfrm>
            <a:off x="4745620" y="517968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407676-FEBE-BA89-AF19-DAEFBC360C63}"/>
              </a:ext>
            </a:extLst>
          </p:cNvPr>
          <p:cNvCxnSpPr/>
          <p:nvPr/>
        </p:nvCxnSpPr>
        <p:spPr>
          <a:xfrm flipV="1">
            <a:off x="4745620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8D1A2-EAEA-1D16-CE6C-02C7CA2190D2}"/>
              </a:ext>
            </a:extLst>
          </p:cNvPr>
          <p:cNvCxnSpPr/>
          <p:nvPr/>
        </p:nvCxnSpPr>
        <p:spPr>
          <a:xfrm flipV="1">
            <a:off x="7212956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3E5364-FE62-78B8-C5B7-8D25049D7DF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89795" y="1725867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E5F3CB-5420-C72B-D20C-2FF3BD22A1A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761048" y="1735673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4B0EB-2B97-9777-80A7-34C206B2376B}"/>
              </a:ext>
            </a:extLst>
          </p:cNvPr>
          <p:cNvCxnSpPr>
            <a:cxnSpLocks/>
          </p:cNvCxnSpPr>
          <p:nvPr/>
        </p:nvCxnSpPr>
        <p:spPr>
          <a:xfrm>
            <a:off x="5868365" y="1458410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69180-117D-8271-5306-8C86A1DE5AD4}"/>
              </a:ext>
            </a:extLst>
          </p:cNvPr>
          <p:cNvCxnSpPr>
            <a:cxnSpLocks/>
          </p:cNvCxnSpPr>
          <p:nvPr/>
        </p:nvCxnSpPr>
        <p:spPr>
          <a:xfrm flipV="1">
            <a:off x="3140765" y="696410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7865CD-349D-561C-51D2-361E6D676C9A}"/>
              </a:ext>
            </a:extLst>
          </p:cNvPr>
          <p:cNvCxnSpPr>
            <a:cxnSpLocks/>
          </p:cNvCxnSpPr>
          <p:nvPr/>
        </p:nvCxnSpPr>
        <p:spPr>
          <a:xfrm flipH="1" flipV="1">
            <a:off x="5685098" y="696410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EF705-CA22-93EC-6079-4C9E5954BD7B}"/>
              </a:ext>
            </a:extLst>
          </p:cNvPr>
          <p:cNvSpPr txBox="1"/>
          <p:nvPr/>
        </p:nvSpPr>
        <p:spPr>
          <a:xfrm>
            <a:off x="7606495" y="103618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E4884-4A88-CCE5-0261-B6EDAF278D5B}"/>
              </a:ext>
            </a:extLst>
          </p:cNvPr>
          <p:cNvSpPr txBox="1"/>
          <p:nvPr/>
        </p:nvSpPr>
        <p:spPr>
          <a:xfrm>
            <a:off x="3502939" y="247574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848AC26-3DC5-85C0-F4AE-293F856340E9}"/>
              </a:ext>
            </a:extLst>
          </p:cNvPr>
          <p:cNvSpPr/>
          <p:nvPr/>
        </p:nvSpPr>
        <p:spPr>
          <a:xfrm>
            <a:off x="7511676" y="1711390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Hi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A1B1952-1653-FC95-F879-936241B8CBD2}"/>
              </a:ext>
            </a:extLst>
          </p:cNvPr>
          <p:cNvSpPr/>
          <p:nvPr/>
        </p:nvSpPr>
        <p:spPr>
          <a:xfrm>
            <a:off x="3464134" y="1923878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Lo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CEEE56-6018-E2CD-12D8-70E890454430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982899" y="517968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F47CD9-B849-441A-1AE5-2E4C04A3085F}"/>
              </a:ext>
            </a:extLst>
          </p:cNvPr>
          <p:cNvSpPr txBox="1"/>
          <p:nvPr/>
        </p:nvSpPr>
        <p:spPr>
          <a:xfrm>
            <a:off x="5390629" y="1551007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D52B474-14F5-0B27-65C2-CE06AB9AED59}"/>
              </a:ext>
            </a:extLst>
          </p:cNvPr>
          <p:cNvSpPr/>
          <p:nvPr/>
        </p:nvSpPr>
        <p:spPr>
          <a:xfrm>
            <a:off x="3140765" y="986837"/>
            <a:ext cx="1372395" cy="552801"/>
          </a:xfrm>
          <a:prstGeom prst="wedgeRectCallout">
            <a:avLst>
              <a:gd name="adj1" fmla="val 87317"/>
              <a:gd name="adj2" fmla="val 6338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E39273-D01C-5B31-110C-B2E42095DF5E}"/>
              </a:ext>
            </a:extLst>
          </p:cNvPr>
          <p:cNvCxnSpPr>
            <a:cxnSpLocks/>
          </p:cNvCxnSpPr>
          <p:nvPr/>
        </p:nvCxnSpPr>
        <p:spPr>
          <a:xfrm flipV="1">
            <a:off x="5220178" y="27678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9A35B4-2F9E-3FB1-ED09-A77050A3D681}"/>
              </a:ext>
            </a:extLst>
          </p:cNvPr>
          <p:cNvCxnSpPr>
            <a:cxnSpLocks/>
          </p:cNvCxnSpPr>
          <p:nvPr/>
        </p:nvCxnSpPr>
        <p:spPr>
          <a:xfrm flipV="1">
            <a:off x="4736472" y="286065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57EF51-DCF5-0E1C-97F4-D0F92D483A78}"/>
              </a:ext>
            </a:extLst>
          </p:cNvPr>
          <p:cNvCxnSpPr/>
          <p:nvPr/>
        </p:nvCxnSpPr>
        <p:spPr>
          <a:xfrm>
            <a:off x="4761048" y="381663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16E970B-C98E-D62D-34ED-C215F84DF86C}"/>
              </a:ext>
            </a:extLst>
          </p:cNvPr>
          <p:cNvSpPr/>
          <p:nvPr/>
        </p:nvSpPr>
        <p:spPr>
          <a:xfrm>
            <a:off x="5759777" y="221318"/>
            <a:ext cx="1378500" cy="552801"/>
          </a:xfrm>
          <a:prstGeom prst="wedgeRectCallout">
            <a:avLst>
              <a:gd name="adj1" fmla="val -88299"/>
              <a:gd name="adj2" fmla="val -24086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DB00EC-17EA-9D0E-09AC-32915C22CECA}"/>
              </a:ext>
            </a:extLst>
          </p:cNvPr>
          <p:cNvSpPr txBox="1"/>
          <p:nvPr/>
        </p:nvSpPr>
        <p:spPr>
          <a:xfrm>
            <a:off x="5296989" y="1910533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A28BED-2942-92C9-6B75-0CDDB7509B58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757876" y="2095199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3D6A8B-E9E0-AF47-FB01-183211AFACEC}"/>
              </a:ext>
            </a:extLst>
          </p:cNvPr>
          <p:cNvSpPr txBox="1"/>
          <p:nvPr/>
        </p:nvSpPr>
        <p:spPr>
          <a:xfrm>
            <a:off x="5810942" y="864762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Point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FE37CA-EF6D-F463-6C7F-94B0060B09B3}"/>
              </a:ext>
            </a:extLst>
          </p:cNvPr>
          <p:cNvCxnSpPr>
            <a:cxnSpLocks/>
          </p:cNvCxnSpPr>
          <p:nvPr/>
        </p:nvCxnSpPr>
        <p:spPr>
          <a:xfrm flipH="1">
            <a:off x="5794399" y="1165253"/>
            <a:ext cx="22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59FB81-6983-5455-3CE4-AFBB16A3EF42}"/>
              </a:ext>
            </a:extLst>
          </p:cNvPr>
          <p:cNvCxnSpPr/>
          <p:nvPr/>
        </p:nvCxnSpPr>
        <p:spPr>
          <a:xfrm>
            <a:off x="5787882" y="891249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B5DB5-7A21-4AB1-BF75-AA420B1B2803}"/>
              </a:ext>
            </a:extLst>
          </p:cNvPr>
          <p:cNvCxnSpPr>
            <a:cxnSpLocks/>
          </p:cNvCxnSpPr>
          <p:nvPr/>
        </p:nvCxnSpPr>
        <p:spPr>
          <a:xfrm flipV="1">
            <a:off x="4997078" y="228190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FBC8C3-8DA0-C54E-F96E-BC7B08DDD8B1}"/>
              </a:ext>
            </a:extLst>
          </p:cNvPr>
          <p:cNvCxnSpPr>
            <a:cxnSpLocks/>
          </p:cNvCxnSpPr>
          <p:nvPr/>
        </p:nvCxnSpPr>
        <p:spPr>
          <a:xfrm flipV="1">
            <a:off x="4758696" y="2291186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D59327-81F0-4E76-92EB-9FD28CBE19A0}"/>
              </a:ext>
            </a:extLst>
          </p:cNvPr>
          <p:cNvCxnSpPr>
            <a:cxnSpLocks/>
          </p:cNvCxnSpPr>
          <p:nvPr/>
        </p:nvCxnSpPr>
        <p:spPr>
          <a:xfrm>
            <a:off x="4783272" y="2386784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E29E100-5B61-58C3-D686-9885F8ECB1DB}"/>
              </a:ext>
            </a:extLst>
          </p:cNvPr>
          <p:cNvSpPr/>
          <p:nvPr/>
        </p:nvSpPr>
        <p:spPr>
          <a:xfrm>
            <a:off x="5622875" y="2425067"/>
            <a:ext cx="1378500" cy="346966"/>
          </a:xfrm>
          <a:prstGeom prst="wedgeRectCallout">
            <a:avLst>
              <a:gd name="adj1" fmla="val -94771"/>
              <a:gd name="adj2" fmla="val -72295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36C91C-AA0E-B1E8-5664-817CA55A0B0D}"/>
              </a:ext>
            </a:extLst>
          </p:cNvPr>
          <p:cNvSpPr/>
          <p:nvPr/>
        </p:nvSpPr>
        <p:spPr>
          <a:xfrm>
            <a:off x="6905240" y="3971126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3A039-5BB0-646C-DDB7-20A04D662243}"/>
              </a:ext>
            </a:extLst>
          </p:cNvPr>
          <p:cNvCxnSpPr/>
          <p:nvPr/>
        </p:nvCxnSpPr>
        <p:spPr>
          <a:xfrm flipV="1">
            <a:off x="4875715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8E5F96-9249-E806-1BEE-BF7C2F1AF366}"/>
              </a:ext>
            </a:extLst>
          </p:cNvPr>
          <p:cNvCxnSpPr/>
          <p:nvPr/>
        </p:nvCxnSpPr>
        <p:spPr>
          <a:xfrm flipV="1">
            <a:off x="7365356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208D1C-FCBE-7DFE-48D4-88B551A1FFCB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942195" y="5179025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FD2F7C-3E81-71FB-6E3D-EAF069B4F0FD}"/>
              </a:ext>
            </a:extLst>
          </p:cNvPr>
          <p:cNvCxnSpPr>
            <a:cxnSpLocks/>
          </p:cNvCxnSpPr>
          <p:nvPr/>
        </p:nvCxnSpPr>
        <p:spPr>
          <a:xfrm flipH="1">
            <a:off x="6920668" y="5188831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02F5E9-AD38-68B9-6D1E-A348BC54B719}"/>
              </a:ext>
            </a:extLst>
          </p:cNvPr>
          <p:cNvCxnSpPr>
            <a:cxnSpLocks/>
          </p:cNvCxnSpPr>
          <p:nvPr/>
        </p:nvCxnSpPr>
        <p:spPr>
          <a:xfrm>
            <a:off x="6020765" y="4911568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1F6CB4-842A-1A50-44B7-CF5408D4521F}"/>
              </a:ext>
            </a:extLst>
          </p:cNvPr>
          <p:cNvCxnSpPr>
            <a:cxnSpLocks/>
          </p:cNvCxnSpPr>
          <p:nvPr/>
        </p:nvCxnSpPr>
        <p:spPr>
          <a:xfrm flipV="1">
            <a:off x="3293165" y="4149568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1EFB6-6BC5-0259-8022-5E81AD9408F7}"/>
              </a:ext>
            </a:extLst>
          </p:cNvPr>
          <p:cNvCxnSpPr>
            <a:cxnSpLocks/>
          </p:cNvCxnSpPr>
          <p:nvPr/>
        </p:nvCxnSpPr>
        <p:spPr>
          <a:xfrm flipH="1" flipV="1">
            <a:off x="5837498" y="4149568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5786C1-F973-5006-E815-646BD06CAC04}"/>
              </a:ext>
            </a:extLst>
          </p:cNvPr>
          <p:cNvSpPr txBox="1"/>
          <p:nvPr/>
        </p:nvSpPr>
        <p:spPr>
          <a:xfrm>
            <a:off x="7758895" y="448934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9B56BC-6823-2DBF-DC02-9CA8C9ECA2C6}"/>
              </a:ext>
            </a:extLst>
          </p:cNvPr>
          <p:cNvSpPr txBox="1"/>
          <p:nvPr/>
        </p:nvSpPr>
        <p:spPr>
          <a:xfrm>
            <a:off x="3655339" y="370073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47A45A43-B1A8-F629-219B-53EBD713B376}"/>
              </a:ext>
            </a:extLst>
          </p:cNvPr>
          <p:cNvSpPr/>
          <p:nvPr/>
        </p:nvSpPr>
        <p:spPr>
          <a:xfrm>
            <a:off x="7664076" y="5164548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Hi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CFD053C9-A80C-4EAC-A9F5-0C49DFA4272B}"/>
              </a:ext>
            </a:extLst>
          </p:cNvPr>
          <p:cNvSpPr/>
          <p:nvPr/>
        </p:nvSpPr>
        <p:spPr>
          <a:xfrm>
            <a:off x="3616534" y="5377036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Lo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873CA1-6869-DD4A-9F2F-FDF778CE810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142519" y="3971126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9174640-FDF3-0DE4-8C34-44823BD00CD4}"/>
              </a:ext>
            </a:extLst>
          </p:cNvPr>
          <p:cNvSpPr txBox="1"/>
          <p:nvPr/>
        </p:nvSpPr>
        <p:spPr>
          <a:xfrm>
            <a:off x="5543029" y="5004165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042C015D-0923-823F-8307-95973B3EC715}"/>
              </a:ext>
            </a:extLst>
          </p:cNvPr>
          <p:cNvSpPr/>
          <p:nvPr/>
        </p:nvSpPr>
        <p:spPr>
          <a:xfrm>
            <a:off x="7810001" y="3900651"/>
            <a:ext cx="1372395" cy="552801"/>
          </a:xfrm>
          <a:prstGeom prst="wedgeRectCallout">
            <a:avLst>
              <a:gd name="adj1" fmla="val -95910"/>
              <a:gd name="adj2" fmla="val 37353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1A4D6D-2D06-D277-7810-448D89F57E67}"/>
              </a:ext>
            </a:extLst>
          </p:cNvPr>
          <p:cNvCxnSpPr>
            <a:cxnSpLocks/>
          </p:cNvCxnSpPr>
          <p:nvPr/>
        </p:nvCxnSpPr>
        <p:spPr>
          <a:xfrm flipV="1">
            <a:off x="7379798" y="3729941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FA281C-3239-439E-A25B-DC68718F9EF4}"/>
              </a:ext>
            </a:extLst>
          </p:cNvPr>
          <p:cNvCxnSpPr>
            <a:cxnSpLocks/>
          </p:cNvCxnSpPr>
          <p:nvPr/>
        </p:nvCxnSpPr>
        <p:spPr>
          <a:xfrm flipV="1">
            <a:off x="6896092" y="373922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5165C6-9E1C-5813-7EFD-56B56686C2F7}"/>
              </a:ext>
            </a:extLst>
          </p:cNvPr>
          <p:cNvCxnSpPr/>
          <p:nvPr/>
        </p:nvCxnSpPr>
        <p:spPr>
          <a:xfrm>
            <a:off x="6920668" y="3834821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AF21130-43FF-1348-853D-0104738F4AF5}"/>
              </a:ext>
            </a:extLst>
          </p:cNvPr>
          <p:cNvSpPr/>
          <p:nvPr/>
        </p:nvSpPr>
        <p:spPr>
          <a:xfrm>
            <a:off x="7760559" y="3271494"/>
            <a:ext cx="1378500" cy="552801"/>
          </a:xfrm>
          <a:prstGeom prst="wedgeRectCallout">
            <a:avLst>
              <a:gd name="adj1" fmla="val -75862"/>
              <a:gd name="adj2" fmla="val 5172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B2538A-8E59-B28A-98C9-7D623D2EA8B1}"/>
              </a:ext>
            </a:extLst>
          </p:cNvPr>
          <p:cNvSpPr txBox="1"/>
          <p:nvPr/>
        </p:nvSpPr>
        <p:spPr>
          <a:xfrm>
            <a:off x="5449389" y="5363691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90BB30-7654-F59F-C18E-1BC66C1904BD}"/>
              </a:ext>
            </a:extLst>
          </p:cNvPr>
          <p:cNvCxnSpPr>
            <a:cxnSpLocks/>
          </p:cNvCxnSpPr>
          <p:nvPr/>
        </p:nvCxnSpPr>
        <p:spPr>
          <a:xfrm flipH="1">
            <a:off x="6917496" y="5548357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F115F87-B14E-DA3D-511E-5D142B4872EA}"/>
              </a:ext>
            </a:extLst>
          </p:cNvPr>
          <p:cNvSpPr txBox="1"/>
          <p:nvPr/>
        </p:nvSpPr>
        <p:spPr>
          <a:xfrm>
            <a:off x="4914665" y="4351257"/>
            <a:ext cx="95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</a:t>
            </a:r>
          </a:p>
          <a:p>
            <a:r>
              <a:rPr lang="en-US" dirty="0"/>
              <a:t>Point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7F009E1-14A7-725A-85D4-E48EC21B358D}"/>
              </a:ext>
            </a:extLst>
          </p:cNvPr>
          <p:cNvCxnSpPr>
            <a:cxnSpLocks/>
          </p:cNvCxnSpPr>
          <p:nvPr/>
        </p:nvCxnSpPr>
        <p:spPr>
          <a:xfrm>
            <a:off x="5759777" y="4618411"/>
            <a:ext cx="187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B47B78-B1C4-1AC0-D81A-231D421665CF}"/>
              </a:ext>
            </a:extLst>
          </p:cNvPr>
          <p:cNvCxnSpPr/>
          <p:nvPr/>
        </p:nvCxnSpPr>
        <p:spPr>
          <a:xfrm>
            <a:off x="5940282" y="4344407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23D417-A40F-2F20-0D64-63450EA88990}"/>
              </a:ext>
            </a:extLst>
          </p:cNvPr>
          <p:cNvCxnSpPr>
            <a:cxnSpLocks/>
          </p:cNvCxnSpPr>
          <p:nvPr/>
        </p:nvCxnSpPr>
        <p:spPr>
          <a:xfrm flipV="1">
            <a:off x="7368568" y="5735062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52E7FC-A2DB-B45C-1ED6-A1A1953200BC}"/>
              </a:ext>
            </a:extLst>
          </p:cNvPr>
          <p:cNvCxnSpPr>
            <a:cxnSpLocks/>
          </p:cNvCxnSpPr>
          <p:nvPr/>
        </p:nvCxnSpPr>
        <p:spPr>
          <a:xfrm flipV="1">
            <a:off x="7130186" y="574434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ECD829-3DA9-24B7-84CA-6EFED897079E}"/>
              </a:ext>
            </a:extLst>
          </p:cNvPr>
          <p:cNvCxnSpPr>
            <a:cxnSpLocks/>
          </p:cNvCxnSpPr>
          <p:nvPr/>
        </p:nvCxnSpPr>
        <p:spPr>
          <a:xfrm>
            <a:off x="7154762" y="5839942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5F08A729-5FDA-62BD-A463-5DFFC48652E8}"/>
              </a:ext>
            </a:extLst>
          </p:cNvPr>
          <p:cNvSpPr/>
          <p:nvPr/>
        </p:nvSpPr>
        <p:spPr>
          <a:xfrm>
            <a:off x="5329549" y="5900851"/>
            <a:ext cx="1378500" cy="346966"/>
          </a:xfrm>
          <a:prstGeom prst="wedgeRectCallout">
            <a:avLst>
              <a:gd name="adj1" fmla="val 79814"/>
              <a:gd name="adj2" fmla="val -50334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C3E890-017D-A963-3EC2-43B37E1FC337}"/>
              </a:ext>
            </a:extLst>
          </p:cNvPr>
          <p:cNvCxnSpPr/>
          <p:nvPr/>
        </p:nvCxnSpPr>
        <p:spPr>
          <a:xfrm flipH="1">
            <a:off x="3035820" y="6369383"/>
            <a:ext cx="5743074" cy="0"/>
          </a:xfrm>
          <a:prstGeom prst="straightConnector1">
            <a:avLst/>
          </a:prstGeom>
          <a:ln w="1270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AD7CD7-9059-1FAC-C951-D798A07C117F}"/>
              </a:ext>
            </a:extLst>
          </p:cNvPr>
          <p:cNvSpPr txBox="1"/>
          <p:nvPr/>
        </p:nvSpPr>
        <p:spPr>
          <a:xfrm>
            <a:off x="5400968" y="63774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060940-F02E-53D1-B161-4C269A0352CB}"/>
              </a:ext>
            </a:extLst>
          </p:cNvPr>
          <p:cNvSpPr txBox="1"/>
          <p:nvPr/>
        </p:nvSpPr>
        <p:spPr>
          <a:xfrm>
            <a:off x="2358903" y="61465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AC45A5-30B7-E6CB-1BE8-4537DBB04FC9}"/>
              </a:ext>
            </a:extLst>
          </p:cNvPr>
          <p:cNvSpPr txBox="1"/>
          <p:nvPr/>
        </p:nvSpPr>
        <p:spPr>
          <a:xfrm>
            <a:off x="8766714" y="61465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10010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5A7583-2161-616C-40AE-F28926B9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0" y="594917"/>
            <a:ext cx="8306959" cy="566816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D2F5585-D8ED-81EA-D23F-E25EE67B7B69}"/>
              </a:ext>
            </a:extLst>
          </p:cNvPr>
          <p:cNvSpPr/>
          <p:nvPr/>
        </p:nvSpPr>
        <p:spPr>
          <a:xfrm>
            <a:off x="4451238" y="372375"/>
            <a:ext cx="1200150" cy="609600"/>
          </a:xfrm>
          <a:prstGeom prst="wedgeRoundRectCallout">
            <a:avLst>
              <a:gd name="adj1" fmla="val -69620"/>
              <a:gd name="adj2" fmla="val 122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  <a:p>
            <a:pPr algn="ctr"/>
            <a:r>
              <a:rPr lang="en-US" dirty="0"/>
              <a:t>Outputs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54BC3D4-EC9E-AD07-3ECC-B6C8681DE0E8}"/>
              </a:ext>
            </a:extLst>
          </p:cNvPr>
          <p:cNvSpPr/>
          <p:nvPr/>
        </p:nvSpPr>
        <p:spPr>
          <a:xfrm>
            <a:off x="8398398" y="1384311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Protocol</a:t>
            </a:r>
          </a:p>
          <a:p>
            <a:pPr algn="ctr"/>
            <a:r>
              <a:rPr lang="en-US" dirty="0"/>
              <a:t>Current State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E39CC5-CAE3-9053-952C-9BFD21EE7226}"/>
              </a:ext>
            </a:extLst>
          </p:cNvPr>
          <p:cNvSpPr/>
          <p:nvPr/>
        </p:nvSpPr>
        <p:spPr>
          <a:xfrm>
            <a:off x="7380366" y="5168889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 A &amp; Ch B</a:t>
            </a:r>
          </a:p>
          <a:p>
            <a:pPr algn="ctr"/>
            <a:r>
              <a:rPr lang="en-US" dirty="0"/>
              <a:t>Resistance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AED94725-2CA4-309E-1CDF-BD43AA323D8A}"/>
              </a:ext>
            </a:extLst>
          </p:cNvPr>
          <p:cNvSpPr/>
          <p:nvPr/>
        </p:nvSpPr>
        <p:spPr>
          <a:xfrm>
            <a:off x="4114800" y="3565641"/>
            <a:ext cx="2106168" cy="609600"/>
          </a:xfrm>
          <a:prstGeom prst="wedgeRoundRectCallout">
            <a:avLst>
              <a:gd name="adj1" fmla="val 61619"/>
              <a:gd name="adj2" fmla="val 1117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Filling Shown</a:t>
            </a:r>
          </a:p>
          <a:p>
            <a:pPr algn="ctr"/>
            <a:r>
              <a:rPr lang="en-US" sz="1400" dirty="0"/>
              <a:t>(opposite of ATP Spec}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582A454-E801-79F6-D794-384FA010F6FB}"/>
              </a:ext>
            </a:extLst>
          </p:cNvPr>
          <p:cNvSpPr/>
          <p:nvPr/>
        </p:nvSpPr>
        <p:spPr>
          <a:xfrm>
            <a:off x="3701430" y="2379929"/>
            <a:ext cx="960120" cy="374943"/>
          </a:xfrm>
          <a:prstGeom prst="wedgeRoundRectCallout">
            <a:avLst>
              <a:gd name="adj1" fmla="val -90762"/>
              <a:gd name="adj2" fmla="val 35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FULL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8C7C2A4-870D-DDEC-D268-B280E0F5294C}"/>
              </a:ext>
            </a:extLst>
          </p:cNvPr>
          <p:cNvSpPr/>
          <p:nvPr/>
        </p:nvSpPr>
        <p:spPr>
          <a:xfrm>
            <a:off x="3851515" y="5384741"/>
            <a:ext cx="960120" cy="374942"/>
          </a:xfrm>
          <a:prstGeom prst="wedgeRoundRectCallout">
            <a:avLst>
              <a:gd name="adj1" fmla="val -96476"/>
              <a:gd name="adj2" fmla="val -2111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270922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20AE7-EC76-5CB0-CB26-BDBF4B81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2000050"/>
            <a:ext cx="8192643" cy="285789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67779E4-904D-8043-FD77-89E21AC23E5A}"/>
              </a:ext>
            </a:extLst>
          </p:cNvPr>
          <p:cNvSpPr/>
          <p:nvPr/>
        </p:nvSpPr>
        <p:spPr>
          <a:xfrm>
            <a:off x="4176918" y="1895297"/>
            <a:ext cx="1336914" cy="374943"/>
          </a:xfrm>
          <a:prstGeom prst="wedgeRoundRectCallout">
            <a:avLst>
              <a:gd name="adj1" fmla="val -90762"/>
              <a:gd name="adj2" fmla="val 1010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19573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4F108-0986-3C33-82E2-CE66822A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33" y="1014510"/>
            <a:ext cx="1150343" cy="1148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8FECC-EC8F-DFFD-D45B-47E7D507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36" y="989067"/>
            <a:ext cx="1150343" cy="1159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8F942-10CB-7ECC-260B-22E20CFD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30" y="1017758"/>
            <a:ext cx="1150343" cy="115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8E26C-BCD6-289A-920A-1C04E3B79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439" y="989067"/>
            <a:ext cx="1158584" cy="117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23F2D-F80F-51AF-51BB-DE8223B7C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283" y="1014510"/>
            <a:ext cx="1132631" cy="1141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A92A28-F81C-561D-9DCA-4A6B89CD8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174" y="995580"/>
            <a:ext cx="1150342" cy="1154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276967-12E7-C560-D6DC-D2A16EC55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777" y="1014914"/>
            <a:ext cx="1143884" cy="11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6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B8C054-3081-D6B3-D27B-674E598D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75" y="2281453"/>
            <a:ext cx="7392432" cy="4515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2" y="555799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170622" y="5047680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D53EB-BF56-547B-4A68-BC69E136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80" y="485254"/>
            <a:ext cx="4580186" cy="350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E1AD6-6EF3-2E50-0CE2-152EB945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236" y="1245869"/>
            <a:ext cx="4257484" cy="274626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038FB2A-7843-3D1C-9375-0F18170877DD}"/>
              </a:ext>
            </a:extLst>
          </p:cNvPr>
          <p:cNvSpPr/>
          <p:nvPr/>
        </p:nvSpPr>
        <p:spPr>
          <a:xfrm>
            <a:off x="3408556" y="637654"/>
            <a:ext cx="3200400" cy="947853"/>
          </a:xfrm>
          <a:prstGeom prst="wedgeRoundRectCallout">
            <a:avLst>
              <a:gd name="adj1" fmla="val -22575"/>
              <a:gd name="adj2" fmla="val 10132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Add a “Snapshot folder to the project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B7DC752-930B-F621-822F-52975DEE7916}"/>
              </a:ext>
            </a:extLst>
          </p:cNvPr>
          <p:cNvSpPr/>
          <p:nvPr/>
        </p:nvSpPr>
        <p:spPr>
          <a:xfrm>
            <a:off x="6850082" y="637653"/>
            <a:ext cx="3200400" cy="947853"/>
          </a:xfrm>
          <a:prstGeom prst="wedgeRoundRectCallout">
            <a:avLst>
              <a:gd name="adj1" fmla="val 49202"/>
              <a:gd name="adj2" fmla="val 2119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 Slide the folder to be included to “Always Include” List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FD3A4F-375F-4D0C-4140-6278A70A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94" y="3250784"/>
            <a:ext cx="5877724" cy="343274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6E10ABB-ED75-CF5D-9D1D-3CD53E338864}"/>
              </a:ext>
            </a:extLst>
          </p:cNvPr>
          <p:cNvSpPr/>
          <p:nvPr/>
        </p:nvSpPr>
        <p:spPr>
          <a:xfrm>
            <a:off x="3875470" y="4967157"/>
            <a:ext cx="3200400" cy="947853"/>
          </a:xfrm>
          <a:prstGeom prst="wedgeRoundRectCallout">
            <a:avLst>
              <a:gd name="adj1" fmla="val -97837"/>
              <a:gd name="adj2" fmla="val 1142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Press the ‘+’ to add the folder to the Destination.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026C41-E3CA-3EE6-D085-BE707A0A6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874" y="3429000"/>
            <a:ext cx="5606245" cy="2634030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A729D552-39CF-8022-32F3-C01ABA2AC8BC}"/>
              </a:ext>
            </a:extLst>
          </p:cNvPr>
          <p:cNvSpPr/>
          <p:nvPr/>
        </p:nvSpPr>
        <p:spPr>
          <a:xfrm>
            <a:off x="8904996" y="2514599"/>
            <a:ext cx="3200400" cy="1828800"/>
          </a:xfrm>
          <a:prstGeom prst="wedgeRoundRectCallout">
            <a:avLst>
              <a:gd name="adj1" fmla="val -22227"/>
              <a:gd name="adj2" fmla="val 9719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 The destinations will show in the ‘Set destination” drop down so link each folder in the ‘project folder’ tree to its path in the destination dropdown.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57A90-375E-9CAF-8E85-6661C19D1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91" y="1223654"/>
            <a:ext cx="6788453" cy="2544983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A1D7A1D-37A1-90B0-6012-49155EB4EC98}"/>
              </a:ext>
            </a:extLst>
          </p:cNvPr>
          <p:cNvSpPr/>
          <p:nvPr/>
        </p:nvSpPr>
        <p:spPr>
          <a:xfrm>
            <a:off x="3560956" y="790054"/>
            <a:ext cx="3200400" cy="947853"/>
          </a:xfrm>
          <a:prstGeom prst="wedgeRoundRectCallout">
            <a:avLst>
              <a:gd name="adj1" fmla="val -74143"/>
              <a:gd name="adj2" fmla="val 695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 In Advance, enable the Debugger as a bug workaround suggested by NI.</a:t>
            </a:r>
          </a:p>
        </p:txBody>
      </p:sp>
    </p:spTree>
    <p:extLst>
      <p:ext uri="{BB962C8B-B14F-4D97-AF65-F5344CB8AC3E}">
        <p14:creationId xmlns:p14="http://schemas.microsoft.com/office/powerpoint/2010/main" val="99342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338AD-40D1-68E2-3522-89145AA40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165" y="1855787"/>
            <a:ext cx="284902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98E8A-57C6-8CDE-C446-D2E9A943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76" y="1573873"/>
            <a:ext cx="7698059" cy="40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6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AA79E-D07B-864E-0D02-512FC366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0"/>
            <a:ext cx="11142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05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E85E9-7C2C-4053-A7ED-DFC849D5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1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56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79D0B3-71C1-3B7E-82E8-A1619C68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4" y="0"/>
            <a:ext cx="11872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36A7-AB42-3329-85F9-0D2392E8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9F08CD-ABAA-98CF-9CD8-A6BC3D3C7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56"/>
            <a:ext cx="12192000" cy="65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34AF6-F4C4-64B3-C81D-80EB0EB8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993"/>
            <a:ext cx="12192000" cy="63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2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ACD3EA-9AE8-24F2-1FB7-DE14DC72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93" y="899759"/>
            <a:ext cx="9231013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54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28CFA-B456-82A3-06A3-109AF2AA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46" y="844098"/>
            <a:ext cx="3419952" cy="5696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468E5-867F-CFA1-F71B-4EEDA3CFF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67" y="1164206"/>
            <a:ext cx="2657846" cy="2715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C1BC79-D8F8-ACBC-088B-DE3B18270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045" y="4289075"/>
            <a:ext cx="2495898" cy="1924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A6CC27-FD1F-C363-2BD8-5692CA270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342" y="1015571"/>
            <a:ext cx="2048161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11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1F6BE-92A5-1A53-98A4-61DA0122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2" y="175758"/>
            <a:ext cx="3572374" cy="6506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41E13-0104-54C8-1C5C-9BB6D0EF9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13" y="2209630"/>
            <a:ext cx="3572374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B8D745-89F6-6B5F-ABC1-F1FF7D52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200" b="31010"/>
          <a:stretch/>
        </p:blipFill>
        <p:spPr>
          <a:xfrm>
            <a:off x="5590699" y="3696346"/>
            <a:ext cx="4580952" cy="3161654"/>
          </a:xfrm>
          <a:prstGeom prst="rect">
            <a:avLst/>
          </a:prstGeom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39F0A57-FD56-B400-F5C2-FBD7D554C6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7" t="31559" r="34285" b="38441"/>
          <a:stretch/>
        </p:blipFill>
        <p:spPr bwMode="auto">
          <a:xfrm>
            <a:off x="9407472" y="4528595"/>
            <a:ext cx="229374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FB8957-77D8-DAD4-75C8-6CFFC837C6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7" b="25712"/>
          <a:stretch/>
        </p:blipFill>
        <p:spPr bwMode="auto">
          <a:xfrm>
            <a:off x="700837" y="976393"/>
            <a:ext cx="4572000" cy="355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1934D-EED2-6F87-DDBD-ACE409293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145" y="109273"/>
            <a:ext cx="4580952" cy="6104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2DA59-68D1-74A1-CC68-C61261F8D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3870" y="376619"/>
            <a:ext cx="4580952" cy="6104762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74B0575-DB87-608D-FF4E-6DB3263CEAF0}"/>
              </a:ext>
            </a:extLst>
          </p:cNvPr>
          <p:cNvSpPr/>
          <p:nvPr/>
        </p:nvSpPr>
        <p:spPr>
          <a:xfrm>
            <a:off x="53027" y="1426880"/>
            <a:ext cx="1224366" cy="526941"/>
          </a:xfrm>
          <a:prstGeom prst="wedgeRectCallout">
            <a:avLst>
              <a:gd name="adj1" fmla="val 47521"/>
              <a:gd name="adj2" fmla="val 8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MLOI Tester </a:t>
            </a:r>
          </a:p>
          <a:p>
            <a:pPr algn="ctr"/>
            <a:r>
              <a:rPr lang="en-US" sz="1400" dirty="0"/>
              <a:t>Workstation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7EEE033-02FF-2E1E-1CE7-DA010CA85D86}"/>
              </a:ext>
            </a:extLst>
          </p:cNvPr>
          <p:cNvSpPr/>
          <p:nvPr/>
        </p:nvSpPr>
        <p:spPr>
          <a:xfrm>
            <a:off x="88654" y="3161654"/>
            <a:ext cx="1224366" cy="526941"/>
          </a:xfrm>
          <a:prstGeom prst="wedgeRectCallout">
            <a:avLst>
              <a:gd name="adj1" fmla="val 55116"/>
              <a:gd name="adj2" fmla="val -137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</a:t>
            </a:r>
          </a:p>
          <a:p>
            <a:pPr algn="ctr"/>
            <a:r>
              <a:rPr lang="en-US" sz="1400" dirty="0"/>
              <a:t>USB Hub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2B13FEAB-7B17-49A6-21DC-B0352AE094E9}"/>
              </a:ext>
            </a:extLst>
          </p:cNvPr>
          <p:cNvSpPr/>
          <p:nvPr/>
        </p:nvSpPr>
        <p:spPr>
          <a:xfrm>
            <a:off x="4924218" y="2774151"/>
            <a:ext cx="1224366" cy="274334"/>
          </a:xfrm>
          <a:prstGeom prst="wedgeRectCallout">
            <a:avLst>
              <a:gd name="adj1" fmla="val -73998"/>
              <a:gd name="adj2" fmla="val 13932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 Tank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EA6F53A-D221-8F3F-815D-2A5E53339393}"/>
              </a:ext>
            </a:extLst>
          </p:cNvPr>
          <p:cNvSpPr/>
          <p:nvPr/>
        </p:nvSpPr>
        <p:spPr>
          <a:xfrm>
            <a:off x="4624856" y="1907281"/>
            <a:ext cx="1471144" cy="526941"/>
          </a:xfrm>
          <a:prstGeom prst="wedgeRectCallout">
            <a:avLst>
              <a:gd name="adj1" fmla="val -78677"/>
              <a:gd name="adj2" fmla="val 5956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 Tank Plate</a:t>
            </a:r>
          </a:p>
          <a:p>
            <a:pPr algn="ctr"/>
            <a:r>
              <a:rPr lang="en-US" sz="1400" dirty="0"/>
              <a:t>Level Datum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59210F4-1216-2966-C6CF-638D40E7F387}"/>
              </a:ext>
            </a:extLst>
          </p:cNvPr>
          <p:cNvSpPr/>
          <p:nvPr/>
        </p:nvSpPr>
        <p:spPr>
          <a:xfrm>
            <a:off x="3947077" y="708786"/>
            <a:ext cx="1224366" cy="419491"/>
          </a:xfrm>
          <a:prstGeom prst="wedgeRectCallout">
            <a:avLst>
              <a:gd name="adj1" fmla="val -62605"/>
              <a:gd name="adj2" fmla="val 9895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LK-G3000</a:t>
            </a:r>
          </a:p>
          <a:p>
            <a:pPr algn="ctr"/>
            <a:r>
              <a:rPr lang="en-US" sz="1400" dirty="0"/>
              <a:t>Laser Head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8B455F5-EF9B-03CD-19BB-80C9FAADBC62}"/>
              </a:ext>
            </a:extLst>
          </p:cNvPr>
          <p:cNvSpPr/>
          <p:nvPr/>
        </p:nvSpPr>
        <p:spPr>
          <a:xfrm>
            <a:off x="2714741" y="580127"/>
            <a:ext cx="1224366" cy="419491"/>
          </a:xfrm>
          <a:prstGeom prst="wedgeRectCallout">
            <a:avLst>
              <a:gd name="adj1" fmla="val -19567"/>
              <a:gd name="adj2" fmla="val 27259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LK-G3000</a:t>
            </a:r>
          </a:p>
          <a:p>
            <a:pPr algn="ctr"/>
            <a:r>
              <a:rPr lang="en-US" sz="1400" dirty="0"/>
              <a:t>Control Unit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40D014C-B62B-08E1-463E-F2879E46A837}"/>
              </a:ext>
            </a:extLst>
          </p:cNvPr>
          <p:cNvSpPr/>
          <p:nvPr/>
        </p:nvSpPr>
        <p:spPr>
          <a:xfrm>
            <a:off x="3409720" y="3688595"/>
            <a:ext cx="1224366" cy="419491"/>
          </a:xfrm>
          <a:prstGeom prst="wedgeRectCallout">
            <a:avLst>
              <a:gd name="adj1" fmla="val -98049"/>
              <a:gd name="adj2" fmla="val -820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18V7 Motor</a:t>
            </a:r>
          </a:p>
          <a:p>
            <a:pPr algn="ctr"/>
            <a:r>
              <a:rPr lang="en-US" sz="1400" dirty="0"/>
              <a:t>Controller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D9EAD79F-ED19-DF51-DD4A-D2484537F8B2}"/>
              </a:ext>
            </a:extLst>
          </p:cNvPr>
          <p:cNvSpPr/>
          <p:nvPr/>
        </p:nvSpPr>
        <p:spPr>
          <a:xfrm>
            <a:off x="1549613" y="682954"/>
            <a:ext cx="1192471" cy="419491"/>
          </a:xfrm>
          <a:prstGeom prst="wedgeRectCallout">
            <a:avLst>
              <a:gd name="adj1" fmla="val 44109"/>
              <a:gd name="adj2" fmla="val 22087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Instrument</a:t>
            </a:r>
          </a:p>
          <a:p>
            <a:pPr algn="ctr"/>
            <a:r>
              <a:rPr lang="en-US" sz="1400" dirty="0"/>
              <a:t>24Vdc Power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4BDBDCDD-FD25-F4C3-1804-185E9ADACBF6}"/>
              </a:ext>
            </a:extLst>
          </p:cNvPr>
          <p:cNvSpPr/>
          <p:nvPr/>
        </p:nvSpPr>
        <p:spPr>
          <a:xfrm>
            <a:off x="319060" y="860669"/>
            <a:ext cx="1224366" cy="419491"/>
          </a:xfrm>
          <a:prstGeom prst="wedgeRectCallout">
            <a:avLst>
              <a:gd name="adj1" fmla="val 100686"/>
              <a:gd name="adj2" fmla="val 25781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Pump</a:t>
            </a:r>
          </a:p>
          <a:p>
            <a:pPr algn="ctr"/>
            <a:r>
              <a:rPr lang="en-US" sz="1400" dirty="0"/>
              <a:t>24Vdc Power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527F45BE-36AE-E0C9-6F59-335804692ADF}"/>
              </a:ext>
            </a:extLst>
          </p:cNvPr>
          <p:cNvSpPr/>
          <p:nvPr/>
        </p:nvSpPr>
        <p:spPr>
          <a:xfrm>
            <a:off x="4312034" y="1232092"/>
            <a:ext cx="1596527" cy="419491"/>
          </a:xfrm>
          <a:prstGeom prst="wedgeRectCallout">
            <a:avLst>
              <a:gd name="adj1" fmla="val -74254"/>
              <a:gd name="adj2" fmla="val 1802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DataQ &amp; PCB</a:t>
            </a:r>
          </a:p>
          <a:p>
            <a:pPr algn="ctr"/>
            <a:r>
              <a:rPr lang="en-US" sz="1400" dirty="0"/>
              <a:t>Data Acquisition</a:t>
            </a:r>
          </a:p>
        </p:txBody>
      </p:sp>
    </p:spTree>
    <p:extLst>
      <p:ext uri="{BB962C8B-B14F-4D97-AF65-F5344CB8AC3E}">
        <p14:creationId xmlns:p14="http://schemas.microsoft.com/office/powerpoint/2010/main" val="2987218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9CAE0C-19FC-D94C-A799-C054249D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491"/>
          <a:stretch/>
        </p:blipFill>
        <p:spPr>
          <a:xfrm>
            <a:off x="1046825" y="376619"/>
            <a:ext cx="4580952" cy="534225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BB11710-A5F7-73DF-98D8-835BD767EA08}"/>
              </a:ext>
            </a:extLst>
          </p:cNvPr>
          <p:cNvSpPr/>
          <p:nvPr/>
        </p:nvSpPr>
        <p:spPr>
          <a:xfrm>
            <a:off x="1622985" y="991891"/>
            <a:ext cx="1451675" cy="585061"/>
          </a:xfrm>
          <a:prstGeom prst="wedgeRectCallout">
            <a:avLst>
              <a:gd name="adj1" fmla="val 85496"/>
              <a:gd name="adj2" fmla="val 360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Mitutoyo</a:t>
            </a:r>
          </a:p>
          <a:p>
            <a:pPr algn="ctr"/>
            <a:r>
              <a:rPr lang="en-US" sz="1600" dirty="0"/>
              <a:t>Depth Gage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5BEDCBB-9148-9AD3-9E24-AB69EBCB115F}"/>
              </a:ext>
            </a:extLst>
          </p:cNvPr>
          <p:cNvSpPr/>
          <p:nvPr/>
        </p:nvSpPr>
        <p:spPr>
          <a:xfrm>
            <a:off x="3693761" y="4885841"/>
            <a:ext cx="1451675" cy="585061"/>
          </a:xfrm>
          <a:prstGeom prst="wedgeRectCallout">
            <a:avLst>
              <a:gd name="adj1" fmla="val -75264"/>
              <a:gd name="adj2" fmla="val -11691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Tank Plate</a:t>
            </a:r>
          </a:p>
          <a:p>
            <a:pPr algn="ctr"/>
            <a:r>
              <a:rPr lang="en-US" sz="1600" dirty="0"/>
              <a:t>Zero Datum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1C9B4C8-063E-4199-4579-62D0205AD8F2}"/>
              </a:ext>
            </a:extLst>
          </p:cNvPr>
          <p:cNvSpPr/>
          <p:nvPr/>
        </p:nvSpPr>
        <p:spPr>
          <a:xfrm>
            <a:off x="2235168" y="3209695"/>
            <a:ext cx="1451675" cy="585061"/>
          </a:xfrm>
          <a:prstGeom prst="wedgeRectCallout">
            <a:avLst>
              <a:gd name="adj1" fmla="val -84125"/>
              <a:gd name="adj2" fmla="val -433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12” Probe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081E9-D2FD-66E3-BB0C-21A560F2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553"/>
          <a:stretch/>
        </p:blipFill>
        <p:spPr>
          <a:xfrm>
            <a:off x="6670384" y="411491"/>
            <a:ext cx="4580952" cy="5094283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7DB2F02-D05D-DD39-2281-699C25A61928}"/>
              </a:ext>
            </a:extLst>
          </p:cNvPr>
          <p:cNvSpPr/>
          <p:nvPr/>
        </p:nvSpPr>
        <p:spPr>
          <a:xfrm>
            <a:off x="8960860" y="5133814"/>
            <a:ext cx="1451675" cy="585061"/>
          </a:xfrm>
          <a:prstGeom prst="wedgeRectCallout">
            <a:avLst>
              <a:gd name="adj1" fmla="val -89143"/>
              <a:gd name="adj2" fmla="val -4803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Tank Plate</a:t>
            </a:r>
          </a:p>
          <a:p>
            <a:pPr algn="ctr"/>
            <a:r>
              <a:rPr lang="en-US" sz="1600" dirty="0"/>
              <a:t>Zero Datum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918E1E00-1499-D8CC-648B-AAC551B74DA2}"/>
              </a:ext>
            </a:extLst>
          </p:cNvPr>
          <p:cNvSpPr/>
          <p:nvPr/>
        </p:nvSpPr>
        <p:spPr>
          <a:xfrm>
            <a:off x="6020913" y="4364065"/>
            <a:ext cx="1751052" cy="585061"/>
          </a:xfrm>
          <a:prstGeom prst="wedgeRectCallout">
            <a:avLst>
              <a:gd name="adj1" fmla="val 74598"/>
              <a:gd name="adj2" fmla="val 685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Probe touching Datum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571D8BF-8DF2-5CBC-4569-D96AEBEC2F90}"/>
              </a:ext>
            </a:extLst>
          </p:cNvPr>
          <p:cNvSpPr/>
          <p:nvPr/>
        </p:nvSpPr>
        <p:spPr>
          <a:xfrm>
            <a:off x="7165165" y="1908874"/>
            <a:ext cx="1213599" cy="585061"/>
          </a:xfrm>
          <a:prstGeom prst="wedgeRectCallout">
            <a:avLst>
              <a:gd name="adj1" fmla="val 78429"/>
              <a:gd name="adj2" fmla="val 367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Yellow Zero Button</a:t>
            </a:r>
          </a:p>
        </p:txBody>
      </p:sp>
    </p:spTree>
    <p:extLst>
      <p:ext uri="{BB962C8B-B14F-4D97-AF65-F5344CB8AC3E}">
        <p14:creationId xmlns:p14="http://schemas.microsoft.com/office/powerpoint/2010/main" val="1885543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0C0F02-02FC-82A4-FC76-44CA73ADE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8" r="31968" b="16942"/>
          <a:stretch/>
        </p:blipFill>
        <p:spPr bwMode="auto">
          <a:xfrm>
            <a:off x="2557220" y="897408"/>
            <a:ext cx="2541722" cy="506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7FC7C00-B4E0-996B-A1E1-C12B8F3FDA64}"/>
              </a:ext>
            </a:extLst>
          </p:cNvPr>
          <p:cNvSpPr/>
          <p:nvPr/>
        </p:nvSpPr>
        <p:spPr>
          <a:xfrm>
            <a:off x="3890074" y="5375530"/>
            <a:ext cx="1575663" cy="585061"/>
          </a:xfrm>
          <a:prstGeom prst="wedgeRectCallout">
            <a:avLst>
              <a:gd name="adj1" fmla="val -73297"/>
              <a:gd name="adj2" fmla="val -136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r>
              <a:rPr lang="en-US" sz="1600" baseline="30000" dirty="0"/>
              <a:t>st</a:t>
            </a:r>
            <a:r>
              <a:rPr lang="en-US" sz="1600" dirty="0"/>
              <a:t> OLS Position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E310AEE-DD30-C6E4-D21A-351D83B1043B}"/>
              </a:ext>
            </a:extLst>
          </p:cNvPr>
          <p:cNvSpPr/>
          <p:nvPr/>
        </p:nvSpPr>
        <p:spPr>
          <a:xfrm>
            <a:off x="1769388" y="2025313"/>
            <a:ext cx="1575663" cy="585061"/>
          </a:xfrm>
          <a:prstGeom prst="wedgeRectCallout">
            <a:avLst>
              <a:gd name="adj1" fmla="val 63424"/>
              <a:gd name="adj2" fmla="val 7116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Adjustment Handle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B20A270-9450-B243-1730-6CAD171DCD0E}"/>
              </a:ext>
            </a:extLst>
          </p:cNvPr>
          <p:cNvSpPr/>
          <p:nvPr/>
        </p:nvSpPr>
        <p:spPr>
          <a:xfrm>
            <a:off x="4311111" y="1588778"/>
            <a:ext cx="1575663" cy="585061"/>
          </a:xfrm>
          <a:prstGeom prst="wedgeRectCallout">
            <a:avLst>
              <a:gd name="adj1" fmla="val -42805"/>
              <a:gd name="adj2" fmla="val 10560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LCD Readout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82A6A-413D-F9CB-8C20-F497DD946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37" y="3034028"/>
            <a:ext cx="3004462" cy="1650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8434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FBE360-C6C5-6AE5-B5D0-08127A1F4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937865"/>
            <a:ext cx="7621064" cy="4982270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B6A349-0F9D-2AA8-24FA-F35FB52FF746}"/>
              </a:ext>
            </a:extLst>
          </p:cNvPr>
          <p:cNvSpPr/>
          <p:nvPr/>
        </p:nvSpPr>
        <p:spPr>
          <a:xfrm>
            <a:off x="3828080" y="1102963"/>
            <a:ext cx="1888210" cy="585061"/>
          </a:xfrm>
          <a:prstGeom prst="wedgeRectCallout">
            <a:avLst>
              <a:gd name="adj1" fmla="val -96631"/>
              <a:gd name="adj2" fmla="val 39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 Running</a:t>
            </a:r>
          </a:p>
          <a:p>
            <a:pPr algn="ctr"/>
            <a:r>
              <a:rPr lang="en-US" sz="1600" dirty="0"/>
              <a:t>Indicator (Black)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898B855-9C58-FA10-C9ED-7CAF77C722F0}"/>
              </a:ext>
            </a:extLst>
          </p:cNvPr>
          <p:cNvSpPr/>
          <p:nvPr/>
        </p:nvSpPr>
        <p:spPr>
          <a:xfrm>
            <a:off x="2756117" y="645334"/>
            <a:ext cx="1071963" cy="457629"/>
          </a:xfrm>
          <a:prstGeom prst="wedgeRectCallout">
            <a:avLst>
              <a:gd name="adj1" fmla="val -51490"/>
              <a:gd name="adj2" fmla="val 835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Menu bar </a:t>
            </a:r>
          </a:p>
        </p:txBody>
      </p:sp>
    </p:spTree>
    <p:extLst>
      <p:ext uri="{BB962C8B-B14F-4D97-AF65-F5344CB8AC3E}">
        <p14:creationId xmlns:p14="http://schemas.microsoft.com/office/powerpoint/2010/main" val="106132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ChA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ChA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16269</TotalTime>
  <Words>808</Words>
  <Application>Microsoft Office PowerPoint</Application>
  <PresentationFormat>Widescreen</PresentationFormat>
  <Paragraphs>285</Paragraphs>
  <Slides>33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 Consulting</cp:lastModifiedBy>
  <cp:revision>35</cp:revision>
  <cp:lastPrinted>2025-03-17T21:26:02Z</cp:lastPrinted>
  <dcterms:created xsi:type="dcterms:W3CDTF">2024-04-23T13:48:51Z</dcterms:created>
  <dcterms:modified xsi:type="dcterms:W3CDTF">2025-05-01T15:48:46Z</dcterms:modified>
</cp:coreProperties>
</file>